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</p:sldIdLst>
  <p:sldSz cx="18288000" cy="10287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Loubag" panose="020B0604020202020204" charset="0"/>
      <p:regular r:id="rId8"/>
    </p:embeddedFont>
    <p:embeddedFont>
      <p:font typeface="Retropix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8" d="100"/>
          <a:sy n="58" d="100"/>
        </p:scale>
        <p:origin x="51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166" b="-831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204848" y="-2889201"/>
            <a:ext cx="11878304" cy="14098877"/>
          </a:xfrm>
          <a:custGeom>
            <a:avLst/>
            <a:gdLst/>
            <a:ahLst/>
            <a:cxnLst/>
            <a:rect l="l" t="t" r="r" b="b"/>
            <a:pathLst>
              <a:path w="11878304" h="14098877">
                <a:moveTo>
                  <a:pt x="0" y="0"/>
                </a:moveTo>
                <a:lnTo>
                  <a:pt x="11878304" y="0"/>
                </a:lnTo>
                <a:lnTo>
                  <a:pt x="11878304" y="14098877"/>
                </a:lnTo>
                <a:lnTo>
                  <a:pt x="0" y="140988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379035" y="1908312"/>
            <a:ext cx="7075862" cy="5324143"/>
          </a:xfrm>
          <a:custGeom>
            <a:avLst/>
            <a:gdLst/>
            <a:ahLst/>
            <a:cxnLst/>
            <a:rect l="l" t="t" r="r" b="b"/>
            <a:pathLst>
              <a:path w="7075862" h="5324143">
                <a:moveTo>
                  <a:pt x="0" y="0"/>
                </a:moveTo>
                <a:lnTo>
                  <a:pt x="7075862" y="0"/>
                </a:lnTo>
                <a:lnTo>
                  <a:pt x="7075862" y="5324142"/>
                </a:lnTo>
                <a:lnTo>
                  <a:pt x="0" y="53241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57" t="-1171" b="-1171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009959" y="3162300"/>
            <a:ext cx="5814011" cy="3117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02"/>
              </a:lnSpc>
            </a:pPr>
            <a:r>
              <a:rPr lang="en-US" sz="4061" dirty="0">
                <a:solidFill>
                  <a:srgbClr val="FFFFFF"/>
                </a:solidFill>
                <a:latin typeface="Loubag"/>
                <a:ea typeface="Loubag"/>
                <a:cs typeface="Loubag"/>
                <a:sym typeface="Loubag"/>
              </a:rPr>
              <a:t>PROJETO 1</a:t>
            </a:r>
          </a:p>
          <a:p>
            <a:pPr algn="ctr">
              <a:lnSpc>
                <a:spcPts val="4102"/>
              </a:lnSpc>
            </a:pPr>
            <a:endParaRPr lang="en-US" sz="4061" dirty="0">
              <a:solidFill>
                <a:srgbClr val="FFFFFF"/>
              </a:solidFill>
              <a:latin typeface="Loubag"/>
              <a:ea typeface="Loubag"/>
              <a:cs typeface="Loubag"/>
              <a:sym typeface="Loubag"/>
            </a:endParaRPr>
          </a:p>
          <a:p>
            <a:pPr algn="ctr">
              <a:lnSpc>
                <a:spcPts val="4102"/>
              </a:lnSpc>
            </a:pPr>
            <a:r>
              <a:rPr lang="en-US" sz="4061" dirty="0">
                <a:solidFill>
                  <a:srgbClr val="FFFFFF"/>
                </a:solidFill>
                <a:latin typeface="Loubag"/>
                <a:ea typeface="Loubag"/>
                <a:cs typeface="Loubag"/>
                <a:sym typeface="Loubag"/>
              </a:rPr>
              <a:t>CONCEITOS DE ALGORITMOS</a:t>
            </a:r>
          </a:p>
          <a:p>
            <a:pPr algn="ctr">
              <a:lnSpc>
                <a:spcPts val="4102"/>
              </a:lnSpc>
            </a:pPr>
            <a:endParaRPr lang="en-US" sz="4061" dirty="0">
              <a:solidFill>
                <a:srgbClr val="FFFFFF"/>
              </a:solidFill>
              <a:latin typeface="Loubag"/>
              <a:ea typeface="Loubag"/>
              <a:cs typeface="Loubag"/>
              <a:sym typeface="Loubag"/>
            </a:endParaRPr>
          </a:p>
          <a:p>
            <a:pPr algn="ctr">
              <a:lnSpc>
                <a:spcPts val="4102"/>
              </a:lnSpc>
            </a:pPr>
            <a:endParaRPr lang="en-US" sz="4061" dirty="0">
              <a:solidFill>
                <a:srgbClr val="FFFFFF"/>
              </a:solidFill>
              <a:latin typeface="Loubag"/>
              <a:ea typeface="Loubag"/>
              <a:cs typeface="Loubag"/>
              <a:sym typeface="Loubag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5430818" y="5509334"/>
            <a:ext cx="4972295" cy="607861"/>
            <a:chOff x="0" y="0"/>
            <a:chExt cx="3324349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324349" cy="406400"/>
            </a:xfrm>
            <a:custGeom>
              <a:avLst/>
              <a:gdLst/>
              <a:ahLst/>
              <a:cxnLst/>
              <a:rect l="l" t="t" r="r" b="b"/>
              <a:pathLst>
                <a:path w="3324349" h="406400">
                  <a:moveTo>
                    <a:pt x="3121149" y="0"/>
                  </a:moveTo>
                  <a:cubicBezTo>
                    <a:pt x="3233373" y="0"/>
                    <a:pt x="3324349" y="90976"/>
                    <a:pt x="3324349" y="203200"/>
                  </a:cubicBezTo>
                  <a:cubicBezTo>
                    <a:pt x="3324349" y="315424"/>
                    <a:pt x="3233373" y="406400"/>
                    <a:pt x="31211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BE4A5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3324349" cy="511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spc="103">
                  <a:solidFill>
                    <a:srgbClr val="FFFFFF"/>
                  </a:solidFill>
                  <a:latin typeface="Retropix"/>
                  <a:ea typeface="Retropix"/>
                  <a:cs typeface="Retropix"/>
                  <a:sym typeface="Retropix"/>
                </a:rPr>
                <a:t>FILMES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166" b="-831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204848" y="-2889201"/>
            <a:ext cx="11878304" cy="14098877"/>
          </a:xfrm>
          <a:custGeom>
            <a:avLst/>
            <a:gdLst/>
            <a:ahLst/>
            <a:cxnLst/>
            <a:rect l="l" t="t" r="r" b="b"/>
            <a:pathLst>
              <a:path w="11878304" h="14098877">
                <a:moveTo>
                  <a:pt x="0" y="0"/>
                </a:moveTo>
                <a:lnTo>
                  <a:pt x="11878304" y="0"/>
                </a:lnTo>
                <a:lnTo>
                  <a:pt x="11878304" y="14098877"/>
                </a:lnTo>
                <a:lnTo>
                  <a:pt x="0" y="140988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379035" y="1908312"/>
            <a:ext cx="7075862" cy="5324143"/>
          </a:xfrm>
          <a:custGeom>
            <a:avLst/>
            <a:gdLst/>
            <a:ahLst/>
            <a:cxnLst/>
            <a:rect l="l" t="t" r="r" b="b"/>
            <a:pathLst>
              <a:path w="7075862" h="5324143">
                <a:moveTo>
                  <a:pt x="0" y="0"/>
                </a:moveTo>
                <a:lnTo>
                  <a:pt x="7075862" y="0"/>
                </a:lnTo>
                <a:lnTo>
                  <a:pt x="7075862" y="5324142"/>
                </a:lnTo>
                <a:lnTo>
                  <a:pt x="0" y="53241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57" t="-1171" b="-1171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040849" y="863359"/>
            <a:ext cx="7414049" cy="7414049"/>
          </a:xfrm>
          <a:custGeom>
            <a:avLst/>
            <a:gdLst/>
            <a:ahLst/>
            <a:cxnLst/>
            <a:rect l="l" t="t" r="r" b="b"/>
            <a:pathLst>
              <a:path w="7414049" h="7414049">
                <a:moveTo>
                  <a:pt x="0" y="0"/>
                </a:moveTo>
                <a:lnTo>
                  <a:pt x="7414048" y="0"/>
                </a:lnTo>
                <a:lnTo>
                  <a:pt x="7414048" y="7414048"/>
                </a:lnTo>
                <a:lnTo>
                  <a:pt x="0" y="74140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</Words>
  <Application>Microsoft Office PowerPoint</Application>
  <PresentationFormat>Personalizar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7" baseType="lpstr">
      <vt:lpstr>Arial</vt:lpstr>
      <vt:lpstr>Retropix</vt:lpstr>
      <vt:lpstr>Calibri</vt:lpstr>
      <vt:lpstr>Loubag</vt:lpstr>
      <vt:lpstr>Office Theme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 Leandra Lucas Marcos</dc:title>
  <cp:lastModifiedBy>Leandra Emanuelle</cp:lastModifiedBy>
  <cp:revision>3</cp:revision>
  <dcterms:created xsi:type="dcterms:W3CDTF">2006-08-16T00:00:00Z</dcterms:created>
  <dcterms:modified xsi:type="dcterms:W3CDTF">2024-08-21T22:19:41Z</dcterms:modified>
  <dc:identifier>DAGNfk0N80U</dc:identifier>
</cp:coreProperties>
</file>

<file path=docProps/thumbnail.jpeg>
</file>